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223239-8E8C-4EB0-A748-40529997A3E8}" v="3" dt="2023-09-24T15:07:14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356C-AC5C-4233-9833-31B888CFA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22DBD-3281-4C29-AA22-6BA669360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032C6-29B9-44A9-8C1A-0F582478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064C-828F-4571-85CD-CDB8B25E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6ACFB-E28C-4E0E-B692-B93D28EF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7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DF43-5A19-429D-87A2-B4161E43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67D30-CE64-4564-9CFF-DB02DADD3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C6781-D8E1-4A94-805C-6FC60D42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ECC21-00F1-4F1F-BFE2-700103AC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D28E6-7197-459D-9D1F-ED9B63B1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4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9A9B87-1A74-442F-BC5D-1AC04282E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D8B5F-1F49-43D7-9788-C9AEE8F26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11130-9F58-407F-B91B-A38888CF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A8DE7-4A9D-438B-AC42-016D3AC6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7C58A-A9E1-445D-A009-47FAB493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6D3E-CCD2-481B-B53A-46BB50142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FBBDD-74E2-4203-8D23-AB7C1658E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10159-5D7F-4D18-8335-1685B6A0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98DDC-15DE-42F3-BC09-E40733AD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61807-73B6-429C-96A9-FD68C6A8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72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5A46-409D-4E9B-A52C-11A074C3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6602A-8BD6-4763-96D4-5478B31A0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E4262-A8D5-4C5D-B62F-FF861D1D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6A9F6-C37A-4800-8B2E-8D44982F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3DD20-4596-41B6-B788-74A7078F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6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306B-D6FE-41DF-A5E5-9D15508A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E0EC4-9531-4149-BB45-BF10627DB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AF535-926B-4E81-B3E8-D41551C91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3520D-353D-4103-B771-F0BFC01C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1EED9-F8F4-4BB2-AF40-1BF4AC03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3E23C-85BB-462B-9C61-7B4B0D07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6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BA5B-CCEB-4DBE-BCF6-4D8FEBEF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F24DB-A5C2-4DE9-8E02-B64AE16F2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0031F-ADA2-4304-8498-763FCB7C8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0C2F3-4094-4583-8965-AA6FC957D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E0DAD-6D6F-4757-8FC0-C781E7F3D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8B118-1DFB-46BE-A86A-CAA078795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F8D25-64FB-4735-957F-461A9C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9A02C-D384-4D1F-8446-FB133AF0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4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D1F0-2215-46AD-9C92-4669326B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81155-7EAE-4DC7-AA7F-8B88AB65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73372-0437-4059-8B49-72D907EA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244AB-E6A1-4576-A344-7729A3C6A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6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FEAD1-4B64-4D6C-87AA-D708657F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CCA06-E1C2-480C-8CBF-FC0BCA3F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8179B-92BC-4F88-87EB-18D8020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5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61732-DEFE-4121-86C0-06C0B512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BB73-48ED-453A-9369-5068266AF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9DCB5-FDE1-4858-ACB8-2A9F3DCD3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4F40C-F91C-409E-B82B-DDD5DE6E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37946-ED3E-445C-98E6-A809F4EED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0D18F6-A8DF-4ECC-80F9-03EABB32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7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E9D6-EF4C-4A47-B9D9-9CC7FD3D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0170A-E84E-48B7-A086-B7B0DB19D4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3D6E5-F537-44A8-B1D7-6C6A3EAE8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34EE9-5ED8-475F-85E4-A99F2CFE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FBE2E-D0E5-4614-8AB7-148494D4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B5E7D-A092-4352-9A91-39EF0DCF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835A32-FA55-46E4-ADE3-AEE105F55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C1BA0-C106-4DE4-8437-444A2886B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328F3-FCFA-4304-8568-501E22342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297B-508F-4980-AC29-F457E3C8B940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8E544-1EC0-40E0-9032-60ADAC727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25D2D-7E2E-4CB9-BE17-DB75803BC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70C8-3676-4E9E-BC79-97A184E14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7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williamson@cetane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williamson@cetane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274914-7056-45B9-B00F-788E0C7BD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Diversification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A762ED7-93BD-4686-BB06-BCFE5781F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Bob Williamson</a:t>
            </a:r>
          </a:p>
          <a:p>
            <a:r>
              <a:rPr lang="en-US" dirty="0"/>
              <a:t>Director – Pest Control, Lawn Care and Landscape </a:t>
            </a:r>
          </a:p>
          <a:p>
            <a:r>
              <a:rPr lang="en-US" dirty="0">
                <a:hlinkClick r:id="rId3"/>
              </a:rPr>
              <a:t>Bwilliamson@cetane.com</a:t>
            </a:r>
            <a:endParaRPr lang="en-US" dirty="0"/>
          </a:p>
          <a:p>
            <a:r>
              <a:rPr lang="en-US" dirty="0"/>
              <a:t>215.896.5180</a:t>
            </a:r>
          </a:p>
        </p:txBody>
      </p:sp>
    </p:spTree>
    <p:extLst>
      <p:ext uri="{BB962C8B-B14F-4D97-AF65-F5344CB8AC3E}">
        <p14:creationId xmlns:p14="http://schemas.microsoft.com/office/powerpoint/2010/main" val="391849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6F2B1-ED18-4473-967E-DE70B80B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0A385-E05F-4CE5-96E6-94739C261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services did you manage ?</a:t>
            </a:r>
          </a:p>
          <a:p>
            <a:r>
              <a:rPr lang="en-US" dirty="0"/>
              <a:t>How big were they?</a:t>
            </a:r>
          </a:p>
          <a:p>
            <a:r>
              <a:rPr lang="en-US" dirty="0"/>
              <a:t>How did you decide to enter these?</a:t>
            </a:r>
          </a:p>
          <a:p>
            <a:r>
              <a:rPr lang="en-US" dirty="0"/>
              <a:t>What was most profitable?</a:t>
            </a:r>
          </a:p>
          <a:p>
            <a:r>
              <a:rPr lang="en-US" dirty="0"/>
              <a:t>How were they structured (Org chart) ?</a:t>
            </a:r>
          </a:p>
          <a:p>
            <a:r>
              <a:rPr lang="en-US" dirty="0"/>
              <a:t>Did you start with an acquisition to enter ?</a:t>
            </a:r>
          </a:p>
          <a:p>
            <a:r>
              <a:rPr lang="en-US" dirty="0"/>
              <a:t>How did you buy companies?</a:t>
            </a:r>
          </a:p>
          <a:p>
            <a:r>
              <a:rPr lang="en-US" dirty="0"/>
              <a:t>Did you utilize existing labor?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6F2B1-ED18-4473-967E-DE70B80B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0A385-E05F-4CE5-96E6-94739C261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cross-sell (XS) existing customers ?</a:t>
            </a:r>
          </a:p>
          <a:p>
            <a:r>
              <a:rPr lang="en-US" dirty="0"/>
              <a:t>How did you do this?</a:t>
            </a:r>
          </a:p>
          <a:p>
            <a:r>
              <a:rPr lang="en-US" dirty="0"/>
              <a:t>Did you run on multiple delivery </a:t>
            </a:r>
            <a:r>
              <a:rPr lang="en-US" dirty="0" err="1"/>
              <a:t>softwares</a:t>
            </a:r>
            <a:r>
              <a:rPr lang="en-US" dirty="0"/>
              <a:t> ?</a:t>
            </a:r>
          </a:p>
          <a:p>
            <a:r>
              <a:rPr lang="en-US" dirty="0"/>
              <a:t>Did you ever exit a business?</a:t>
            </a:r>
          </a:p>
          <a:p>
            <a:r>
              <a:rPr lang="en-US" dirty="0"/>
              <a:t>What was your hardest challenge?</a:t>
            </a:r>
          </a:p>
          <a:p>
            <a:r>
              <a:rPr lang="en-US" dirty="0"/>
              <a:t>What are some things you learned to do?</a:t>
            </a:r>
          </a:p>
          <a:p>
            <a:r>
              <a:rPr lang="en-US" dirty="0"/>
              <a:t>What are some things you learned not to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75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6F2B1-ED18-4473-967E-DE70B80BF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0A385-E05F-4CE5-96E6-94739C261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share ideas between businesses?</a:t>
            </a:r>
          </a:p>
          <a:p>
            <a:r>
              <a:rPr lang="en-US" dirty="0"/>
              <a:t>How did you handle financial reporting?</a:t>
            </a:r>
          </a:p>
          <a:p>
            <a:r>
              <a:rPr lang="en-US" dirty="0"/>
              <a:t>How do you evaluate a new offering?</a:t>
            </a:r>
          </a:p>
          <a:p>
            <a:r>
              <a:rPr lang="en-US" dirty="0"/>
              <a:t>How far will PSU, the Phillies, and the Eagles go?</a:t>
            </a:r>
          </a:p>
          <a:p>
            <a:r>
              <a:rPr lang="en-US" dirty="0"/>
              <a:t>Other Questions?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Bob Williamson     215.896.5180</a:t>
            </a:r>
          </a:p>
          <a:p>
            <a:pPr lvl="1"/>
            <a:r>
              <a:rPr lang="en-US" dirty="0">
                <a:hlinkClick r:id="rId3"/>
              </a:rPr>
              <a:t>Bwilliamson@cetane.com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2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571ECE5205B645A193C0A006471AF3" ma:contentTypeVersion="16" ma:contentTypeDescription="Create a new document." ma:contentTypeScope="" ma:versionID="9217d2e24a44cc68026528f6d9518deb">
  <xsd:schema xmlns:xsd="http://www.w3.org/2001/XMLSchema" xmlns:xs="http://www.w3.org/2001/XMLSchema" xmlns:p="http://schemas.microsoft.com/office/2006/metadata/properties" xmlns:ns2="1af31e64-5fda-4e12-9519-fe8abaaabfa0" xmlns:ns3="347dc31b-cf30-4325-bdc0-84e94744d6cb" targetNamespace="http://schemas.microsoft.com/office/2006/metadata/properties" ma:root="true" ma:fieldsID="98f481acfd7a9b2eeb81b8a49de2f114" ns2:_="" ns3:_="">
    <xsd:import namespace="1af31e64-5fda-4e12-9519-fe8abaaabfa0"/>
    <xsd:import namespace="347dc31b-cf30-4325-bdc0-84e94744d6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31e64-5fda-4e12-9519-fe8abaaabf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23c4961-9123-4d54-8680-13b060c22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dc31b-cf30-4325-bdc0-84e94744d6c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565a8b6-407c-43b4-b79c-e8c5a254118d}" ma:internalName="TaxCatchAll" ma:showField="CatchAllData" ma:web="347dc31b-cf30-4325-bdc0-84e94744d6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7dc31b-cf30-4325-bdc0-84e94744d6cb" xsi:nil="true"/>
    <lcf76f155ced4ddcb4097134ff3c332f xmlns="1af31e64-5fda-4e12-9519-fe8abaaabf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5C1B9D-4DCB-4160-9D27-7A56445390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f31e64-5fda-4e12-9519-fe8abaaabfa0"/>
    <ds:schemaRef ds:uri="347dc31b-cf30-4325-bdc0-84e94744d6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31146E-1B4A-47A9-9350-727495344F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60EE07-E54F-4D8F-9B8D-0FD9D877B3CE}">
  <ds:schemaRefs>
    <ds:schemaRef ds:uri="http://schemas.microsoft.com/office/2006/metadata/properties"/>
    <ds:schemaRef ds:uri="http://schemas.microsoft.com/office/infopath/2007/PartnerControls"/>
    <ds:schemaRef ds:uri="347dc31b-cf30-4325-bdc0-84e94744d6cb"/>
    <ds:schemaRef ds:uri="1af31e64-5fda-4e12-9519-fe8abaaabf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180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Business Diversification </vt:lpstr>
      <vt:lpstr>FAQ 1</vt:lpstr>
      <vt:lpstr>FAQ 2</vt:lpstr>
      <vt:lpstr>FAQ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Velsor</dc:creator>
  <cp:lastModifiedBy>Bob Williamson</cp:lastModifiedBy>
  <cp:revision>5</cp:revision>
  <dcterms:created xsi:type="dcterms:W3CDTF">2020-08-05T00:31:32Z</dcterms:created>
  <dcterms:modified xsi:type="dcterms:W3CDTF">2023-09-26T12:55:17Z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0x010100CC571ECE5205B645A193C0A006471AF3</vt:lpwstr>
  </property>
  <property fmtid="{D5CDD505-2E9C-101B-9397-08002B2CF9AE}" pid="3" name="Order">
    <vt:r8>2716800</vt:r8>
  </property>
</Properties>
</file>